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9" r:id="rId2"/>
    <p:sldId id="258" r:id="rId3"/>
    <p:sldId id="257" r:id="rId4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2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88" y="7732992"/>
            <a:ext cx="4819293" cy="2280920"/>
          </a:xfrm>
        </p:spPr>
        <p:txBody>
          <a:bodyPr anchor="ctr">
            <a:normAutofit/>
          </a:bodyPr>
          <a:lstStyle>
            <a:lvl1pPr algn="r">
              <a:defRPr sz="3637" spc="165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9020" y="7732992"/>
            <a:ext cx="1984415" cy="228092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2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967" indent="0" algn="ctr">
              <a:buNone/>
              <a:defRPr sz="1323"/>
            </a:lvl2pPr>
            <a:lvl3pPr marL="755934" indent="0" algn="ctr">
              <a:buNone/>
              <a:defRPr sz="1323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200279" y="8206888"/>
            <a:ext cx="0" cy="14255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7559675" cy="7127877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29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7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4" y="1187979"/>
            <a:ext cx="1630055" cy="8434652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4225" y="1187979"/>
            <a:ext cx="4701173" cy="843465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6236732" y="521692"/>
            <a:ext cx="0" cy="56697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00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1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88" y="7732992"/>
            <a:ext cx="4819293" cy="2280920"/>
          </a:xfrm>
        </p:spPr>
        <p:txBody>
          <a:bodyPr anchor="ctr">
            <a:normAutofit/>
          </a:bodyPr>
          <a:lstStyle>
            <a:lvl1pPr algn="r">
              <a:defRPr sz="3637" b="0" spc="165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9020" y="7732992"/>
            <a:ext cx="1984415" cy="228092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2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96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7559675" cy="7127875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5200279" y="8206888"/>
            <a:ext cx="0" cy="1425575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82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13" y="912368"/>
            <a:ext cx="6026951" cy="233794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13" y="3563938"/>
            <a:ext cx="2948273" cy="627253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3690" y="3563938"/>
            <a:ext cx="2948273" cy="627253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9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35013" y="912368"/>
            <a:ext cx="6026951" cy="233794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13" y="3398113"/>
            <a:ext cx="2948273" cy="128301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19" b="0" cap="none" baseline="0">
                <a:solidFill>
                  <a:schemeClr val="accent1"/>
                </a:solidFill>
                <a:latin typeface="+mn-lt"/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013" y="4626864"/>
            <a:ext cx="2948273" cy="520960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3690" y="3398113"/>
            <a:ext cx="2948273" cy="128301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19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marL="0" lvl="0" indent="0" algn="l" defTabSz="755934" rtl="0" eaLnBrk="1" latinLnBrk="0" hangingPunct="1">
              <a:lnSpc>
                <a:spcPct val="90000"/>
              </a:lnSpc>
              <a:spcBef>
                <a:spcPts val="1488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3690" y="4626864"/>
            <a:ext cx="2948273" cy="520960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9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8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5013" y="735095"/>
            <a:ext cx="2721483" cy="2708593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97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597" y="1283017"/>
            <a:ext cx="3520919" cy="8083011"/>
          </a:xfrm>
        </p:spPr>
        <p:txBody>
          <a:bodyPr>
            <a:normAutofit/>
          </a:bodyPr>
          <a:lstStyle>
            <a:lvl1pPr>
              <a:defRPr sz="1653"/>
            </a:lvl1pPr>
            <a:lvl2pPr>
              <a:defRPr sz="1323"/>
            </a:lvl2pPr>
            <a:lvl3pPr>
              <a:defRPr sz="992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13" y="3519515"/>
            <a:ext cx="2721483" cy="58655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96"/>
              </a:spcBef>
              <a:buNone/>
              <a:defRPr sz="1323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3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88" y="7732993"/>
            <a:ext cx="4819293" cy="2280920"/>
          </a:xfrm>
        </p:spPr>
        <p:txBody>
          <a:bodyPr anchor="ctr">
            <a:normAutofit/>
          </a:bodyPr>
          <a:lstStyle>
            <a:lvl1pPr algn="r">
              <a:defRPr sz="3637" spc="165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7557785" cy="7127875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9020" y="7732993"/>
            <a:ext cx="1984415" cy="228092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23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200279" y="8206888"/>
            <a:ext cx="0" cy="14255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83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013" y="912368"/>
            <a:ext cx="6026951" cy="2337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13" y="3563938"/>
            <a:ext cx="6026952" cy="627253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014" y="10088008"/>
            <a:ext cx="1335681" cy="427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02871" y="10088008"/>
            <a:ext cx="3659212" cy="427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19711" y="10088008"/>
            <a:ext cx="603724" cy="427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72480" y="1288262"/>
            <a:ext cx="0" cy="14255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86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755934" rtl="0" eaLnBrk="1" latinLnBrk="0" hangingPunct="1">
        <a:lnSpc>
          <a:spcPct val="80000"/>
        </a:lnSpc>
        <a:spcBef>
          <a:spcPct val="0"/>
        </a:spcBef>
        <a:buNone/>
        <a:defRPr sz="3637" kern="1200" cap="all" spc="83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75593" indent="-75593" algn="l" defTabSz="755934" rtl="0" eaLnBrk="1" latinLnBrk="0" hangingPunct="1">
        <a:lnSpc>
          <a:spcPct val="90000"/>
        </a:lnSpc>
        <a:spcBef>
          <a:spcPts val="992"/>
        </a:spcBef>
        <a:spcAft>
          <a:spcPts val="165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3" kern="1200">
          <a:solidFill>
            <a:schemeClr val="tx1"/>
          </a:solidFill>
          <a:latin typeface="+mn-lt"/>
          <a:ea typeface="+mn-ea"/>
          <a:cs typeface="+mn-cs"/>
        </a:defRPr>
      </a:lvl1pPr>
      <a:lvl2pPr marL="219221" indent="-113390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370408" indent="-113390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491357" indent="-113390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642544" indent="-113390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755934" indent="-113390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876884" indent="-113390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005393" indent="-113390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1126342" indent="-113390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7559675" cy="673873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37" kern="1200" cap="all" spc="83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Chaque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enseignant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doit pouvoir déclarer un </a:t>
            </a:r>
          </a:p>
          <a:p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rassemblement depuis le tableau de bord de</a:t>
            </a:r>
          </a:p>
          <a:p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l’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ecole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. </a:t>
            </a:r>
          </a:p>
          <a:p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Il y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ACCeDE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depuis le portail académique </a:t>
            </a:r>
          </a:p>
          <a:p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arena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avec son identifiant et mot de passe DE</a:t>
            </a:r>
          </a:p>
          <a:p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MESSAGERIE</a:t>
            </a:r>
          </a:p>
          <a:p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fr-FR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CELA DEVRAIT EVITER AU DIRECTEUR DE LE FAIRE SYSTEMATIQUEMENT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Une fois connecte ON Y ACCEDE depuis le menu </a:t>
            </a:r>
            <a:b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enquêtes et pilotages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	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pilotage académique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		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onglet rassemblement </a:t>
            </a:r>
            <a:b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			</a:t>
            </a:r>
            <a:b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		DECLARER UN NOUVEAU RASSEMBLEMENT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201600" y="9691272"/>
            <a:ext cx="5128591" cy="85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37" kern="1200" cap="all" spc="165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Déclarer un rassemblement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408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4675"/>
            <a:ext cx="7409828" cy="5877341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9810542"/>
            <a:ext cx="5128591" cy="85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37" kern="1200" cap="all" spc="165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Déclarer un rassemblement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988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18660" y="9837047"/>
            <a:ext cx="5128591" cy="85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37" kern="1200" cap="all" spc="83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Déclarer un rassemblement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b="8012"/>
          <a:stretch/>
        </p:blipFill>
        <p:spPr>
          <a:xfrm>
            <a:off x="664017" y="160816"/>
            <a:ext cx="5418731" cy="51073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6" y="5379347"/>
            <a:ext cx="5418731" cy="44577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58777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52</Words>
  <Application>Microsoft Office PowerPoint</Application>
  <PresentationFormat>Personnalisé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Century Gothic</vt:lpstr>
      <vt:lpstr>Tw Cen MT</vt:lpstr>
      <vt:lpstr>Tw Cen MT Condensed</vt:lpstr>
      <vt:lpstr>Wingdings 3</vt:lpstr>
      <vt:lpstr>Intégral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Déclarer un rassemblement</dc:title>
  <dc:creator>CDTI60</dc:creator>
  <cp:lastModifiedBy>CDTI60</cp:lastModifiedBy>
  <cp:revision>5</cp:revision>
  <dcterms:created xsi:type="dcterms:W3CDTF">2017-04-27T13:26:10Z</dcterms:created>
  <dcterms:modified xsi:type="dcterms:W3CDTF">2017-04-27T13:51:13Z</dcterms:modified>
</cp:coreProperties>
</file>